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7"/>
  </p:handoutMasterIdLst>
  <p:sldIdLst>
    <p:sldId id="256" r:id="rId2"/>
    <p:sldId id="257" r:id="rId3"/>
    <p:sldId id="273" r:id="rId4"/>
    <p:sldId id="259" r:id="rId5"/>
    <p:sldId id="260" r:id="rId6"/>
    <p:sldId id="268" r:id="rId7"/>
    <p:sldId id="269" r:id="rId8"/>
    <p:sldId id="27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-331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ED590-4948-4D4A-8137-820EAC645491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61B751-BB38-4282-9501-C1E31DC1A7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8402" y="764704"/>
            <a:ext cx="6187207" cy="175432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Отряд 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ЮИД </a:t>
            </a:r>
          </a:p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«ПЕРЕКРЕСТОК»</a:t>
            </a:r>
          </a:p>
        </p:txBody>
      </p:sp>
      <p:pic>
        <p:nvPicPr>
          <p:cNvPr id="14338" name="Picture 2" descr="https://sun9-36.userapi.com/impg/QKn6w-aLgOob3JA0m6pwZdFamk2W9aCAYR4UBw/l2cGCWyXa-o.jpg?size=1280x960&amp;quality=96&amp;sign=94a8200d3f89b7720274b70a00366c73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852936"/>
            <a:ext cx="4871252" cy="33654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652120" y="3673182"/>
          <a:ext cx="2903984" cy="2564130"/>
        </p:xfrm>
        <a:graphic>
          <a:graphicData uri="http://schemas.openxmlformats.org/drawingml/2006/table">
            <a:tbl>
              <a:tblPr/>
              <a:tblGrid>
                <a:gridCol w="2903984"/>
              </a:tblGrid>
              <a:tr h="1584176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/>
                      </a:r>
                      <a:br>
                        <a:rPr lang="ru-RU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</a:br>
                      <a:r>
                        <a:rPr lang="ru-RU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МБОУ для детей дошкольного и младшего школьного возраста «Староильмовская начальная школа- детский сад» Дрожжановского муниципального района Республики Татарстан</a:t>
                      </a:r>
                    </a:p>
                  </a:txBody>
                  <a:tcPr marR="47625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8E8E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 descr="https://img.uslugio.com/img/1e/a9/1ea9172a1515c530f8d4c827f685152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23788" y="2276872"/>
            <a:ext cx="1920212" cy="194421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Памятки родителям</a:t>
            </a:r>
            <a:endParaRPr lang="ru-RU" dirty="0"/>
          </a:p>
        </p:txBody>
      </p:sp>
      <p:pic>
        <p:nvPicPr>
          <p:cNvPr id="25602" name="Picture 2" descr="https://sun9-30.userapi.com/impg/YxZXRypOSGLndJvproXfIjQLmnFQk62UWjkTWQ/gYWGcfezF54.jpg?size=810x1080&amp;quality=96&amp;sign=e8ee55e5386cb2bf19e2399f4076df71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2060848"/>
            <a:ext cx="3384376" cy="4512501"/>
          </a:xfrm>
          <a:prstGeom prst="rect">
            <a:avLst/>
          </a:prstGeom>
          <a:noFill/>
        </p:spPr>
      </p:pic>
      <p:pic>
        <p:nvPicPr>
          <p:cNvPr id="4" name="Picture 4" descr="https://img.uslugio.com/img/1e/a9/1ea9172a1515c530f8d4c827f685152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988840"/>
            <a:ext cx="2664296" cy="2736304"/>
          </a:xfrm>
          <a:prstGeom prst="rect">
            <a:avLst/>
          </a:prstGeom>
          <a:noFill/>
        </p:spPr>
      </p:pic>
      <p:pic>
        <p:nvPicPr>
          <p:cNvPr id="5" name="Picture 2" descr="http://mdousait.ucoz.ru/_tbkp/svetof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2252" y="1916832"/>
            <a:ext cx="2561748" cy="446449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Знакомство с пубдикациями газеты «Добрая дорога детства»</a:t>
            </a:r>
            <a:endParaRPr lang="ru-RU" dirty="0"/>
          </a:p>
        </p:txBody>
      </p:sp>
      <p:pic>
        <p:nvPicPr>
          <p:cNvPr id="26626" name="Picture 2" descr="https://sun9-44.userapi.com/impg/lQb6eyq7SYO2yq-95h-8b4tumXWGpwUgLtfatg/z_rMQIU_aSI.jpg?size=810x1080&amp;quality=96&amp;sign=478b0d10320400891de8b6df7694c297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844824"/>
            <a:ext cx="3564396" cy="4752528"/>
          </a:xfrm>
          <a:prstGeom prst="rect">
            <a:avLst/>
          </a:prstGeom>
          <a:noFill/>
        </p:spPr>
      </p:pic>
      <p:pic>
        <p:nvPicPr>
          <p:cNvPr id="4" name="Picture 2" descr="http://mdousait.ucoz.ru/_tbkp/svetof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988840"/>
            <a:ext cx="2561748" cy="4464495"/>
          </a:xfrm>
          <a:prstGeom prst="rect">
            <a:avLst/>
          </a:prstGeom>
          <a:noFill/>
        </p:spPr>
      </p:pic>
      <p:pic>
        <p:nvPicPr>
          <p:cNvPr id="26628" name="Picture 4" descr="https://img.uslugio.com/img/1e/a9/1ea9172a1515c530f8d4c827f685152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4509120"/>
            <a:ext cx="1920212" cy="1944215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Маршрут «Дом-школа-дом»</a:t>
            </a:r>
            <a:endParaRPr lang="ru-RU" dirty="0"/>
          </a:p>
        </p:txBody>
      </p:sp>
      <p:pic>
        <p:nvPicPr>
          <p:cNvPr id="27650" name="Picture 2" descr="https://sun9-3.userapi.com/impg/n4m6aHkG05-gh2Dw91brM0iBFuOkhvUhapcNDA/3KmklbGSW_k.jpg?size=1280x960&amp;quality=96&amp;sign=b310c726129e836562a7784a5f24d626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132856"/>
            <a:ext cx="5736636" cy="4302478"/>
          </a:xfrm>
          <a:prstGeom prst="rect">
            <a:avLst/>
          </a:prstGeom>
          <a:noFill/>
        </p:spPr>
      </p:pic>
      <p:pic>
        <p:nvPicPr>
          <p:cNvPr id="4" name="Picture 2" descr="http://mdousait.ucoz.ru/_tbkp/svetof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2132856"/>
            <a:ext cx="2561748" cy="446449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Конкурс рисунков</a:t>
            </a:r>
            <a:endParaRPr lang="ru-RU" dirty="0"/>
          </a:p>
        </p:txBody>
      </p:sp>
      <p:pic>
        <p:nvPicPr>
          <p:cNvPr id="28674" name="Picture 2" descr="https://sun9-52.userapi.com/impg/zIKpXFfw0tJeax0dJZruf-0Uznv45XE8gbGjBQ/r6Kz0mQJshU.jpg?size=810x1080&amp;quality=96&amp;sign=3b3bcc9e5999142b287a990db4f5e0e8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348880"/>
            <a:ext cx="2916324" cy="3888432"/>
          </a:xfrm>
          <a:prstGeom prst="rect">
            <a:avLst/>
          </a:prstGeom>
          <a:noFill/>
        </p:spPr>
      </p:pic>
      <p:pic>
        <p:nvPicPr>
          <p:cNvPr id="28676" name="Picture 4" descr="https://sun9-25.userapi.com/impg/FFL57xyffJvvQWyEi3PnIQsBrgch8ncbuvhHNg/hRtemc_vDMw.jpg?size=810x1080&amp;quality=96&amp;sign=cc58d19ed42718d1ec35ee175800b7e9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0051" y="2348880"/>
            <a:ext cx="2916323" cy="388843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4287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КВН «Правила дорожного движения знай как таблицу умножения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29698" name="Picture 2" descr="https://sun9-12.userapi.com/impg/LRkWjG_ba0u6oCEOkw2rFj2QwwxOEtgwycgrog/UH2VBFYkQw4.jpg?size=810x1080&amp;quality=96&amp;sign=0521944f3e47a91eaa4ff20e57467864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132856"/>
            <a:ext cx="3294366" cy="4392488"/>
          </a:xfrm>
          <a:prstGeom prst="rect">
            <a:avLst/>
          </a:prstGeom>
          <a:noFill/>
        </p:spPr>
      </p:pic>
      <p:pic>
        <p:nvPicPr>
          <p:cNvPr id="29700" name="Picture 4" descr="https://sun9-7.userapi.com/impg/Pc9sj7wJ3BlSTdYcf9u7NZQTryRk3mEGLYxQKQ/U19HNV6-KMA.jpg?size=1280x960&amp;quality=96&amp;sign=dc835fb182c8c7ee8b9a045a174674ab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132856"/>
            <a:ext cx="4824536" cy="439248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Единый урок по безопасности дорожного движения. Онлайн-олимпиада.</a:t>
            </a:r>
            <a:endParaRPr lang="ru-RU" sz="4000" dirty="0"/>
          </a:p>
        </p:txBody>
      </p:sp>
      <p:pic>
        <p:nvPicPr>
          <p:cNvPr id="30722" name="Picture 2" descr="https://sun9-47.userapi.com/impg/JqOIB_tml20rbIM7LWoBWSmEOM63KAnIwWpbiA/QG0zfD_F_WU.jpg?size=1280x960&amp;quality=96&amp;sign=a59f84c589b04d65e78f6c3a9be96071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4032448" cy="3312368"/>
          </a:xfrm>
          <a:prstGeom prst="rect">
            <a:avLst/>
          </a:prstGeom>
          <a:noFill/>
        </p:spPr>
      </p:pic>
      <p:pic>
        <p:nvPicPr>
          <p:cNvPr id="30724" name="Picture 4" descr="https://sun9-39.userapi.com/impg/lpyfEJ9QmuN2jFBlgUduC0GdUegS7r8NZY30HQ/YeR4hgYiQYY.jpg?size=1280x960&amp;quality=96&amp;sign=cba1477927741a44f3af1670a19be823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77072"/>
            <a:ext cx="4187957" cy="2636912"/>
          </a:xfrm>
          <a:prstGeom prst="rect">
            <a:avLst/>
          </a:prstGeom>
          <a:noFill/>
        </p:spPr>
      </p:pic>
      <p:pic>
        <p:nvPicPr>
          <p:cNvPr id="5" name="Picture 4" descr="https://img.uslugio.com/img/1e/a9/1ea9172a1515c530f8d4c827f685152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2060848"/>
            <a:ext cx="1920212" cy="194421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838393"/>
            <a:ext cx="8208912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Отряд ЮИД  «Перекресток»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Девиз</a:t>
            </a: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Красный зажегся, постой, не спеши!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Желтый зажегся, вокруг посмотри!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Зеленый зажегся, смело вперед!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Прямая дорога тебе пешеход!»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Закон юидовца: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Красный – стоп,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желтый – жди,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а зелёный – проходи!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Речевка: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Эй, пешеход!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Смелей вперед,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Вперед к дорожным знаниям,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ЮИДовцев отряд ведет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Автомобиль познанья.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На светофоре красный свет!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Постой, дороги дальше нет!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Зажегся желтый – подожди,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По сторонам ты посмотри!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А как зажегся свет зеленый -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Вперед иди, народ веселый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 отряда: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Командир отряда: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Квасова Дарина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Отделение отряда: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Квасова Лидия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http://mdousait.ucoz.ru/_tbkp/svetof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484784"/>
            <a:ext cx="2561748" cy="446449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План работы</a:t>
            </a:r>
            <a:endParaRPr lang="ru-RU" dirty="0"/>
          </a:p>
        </p:txBody>
      </p:sp>
      <p:pic>
        <p:nvPicPr>
          <p:cNvPr id="29698" name="Picture 2" descr="https://sun9-41.userapi.com/impg/hXYpzTJOu-1f0mB4dee23hyL3ZhKIvENUEnoaQ/IgdsGdSBBec.jpg?size=810x1080&amp;quality=96&amp;sign=39583f41974302a98d55f6d026819c9f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3978442" cy="5304589"/>
          </a:xfrm>
          <a:prstGeom prst="rect">
            <a:avLst/>
          </a:prstGeom>
          <a:noFill/>
        </p:spPr>
      </p:pic>
      <p:pic>
        <p:nvPicPr>
          <p:cNvPr id="4" name="Picture 2" descr="http://mdousait.ucoz.ru/_tbkp/svetof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772816"/>
            <a:ext cx="2561748" cy="446449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Оформление уголка ПДД</a:t>
            </a:r>
            <a:endParaRPr lang="ru-RU" dirty="0"/>
          </a:p>
        </p:txBody>
      </p:sp>
      <p:pic>
        <p:nvPicPr>
          <p:cNvPr id="1026" name="Picture 2" descr="https://sun9-44.userapi.com/impg/jhMLMPmErtYdRfurE9BYt8Eqm0Z32hwZyOf-MA/sXlDk9e_Ag0.jpg?size=810x1080&amp;quality=96&amp;sign=09353c6e73d4e07cd737f71c9a95dcc1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132856"/>
            <a:ext cx="6624736" cy="4250943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Акция  «Внимание дети!»</a:t>
            </a:r>
            <a:endParaRPr lang="ru-RU" dirty="0"/>
          </a:p>
        </p:txBody>
      </p:sp>
      <p:pic>
        <p:nvPicPr>
          <p:cNvPr id="23554" name="Picture 2" descr="https://sun9-8.userapi.com/impg/9VJYb_CM-2JpDujOmpiqLsdtFiGWYIq6bs_xSg/9ELbo3lm0GU.jpg?size=1280x960&amp;quality=96&amp;sign=0ca5d455cd4af615dce89fd300d93c0a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916832"/>
            <a:ext cx="6264696" cy="4482499"/>
          </a:xfrm>
          <a:prstGeom prst="rect">
            <a:avLst/>
          </a:prstGeom>
          <a:noFill/>
        </p:spPr>
      </p:pic>
      <p:pic>
        <p:nvPicPr>
          <p:cNvPr id="4" name="Picture 2" descr="http://mdousait.ucoz.ru/_tbkp/svetof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916832"/>
            <a:ext cx="2561748" cy="446449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Уроки безопасности</a:t>
            </a:r>
            <a:endParaRPr lang="ru-RU" dirty="0"/>
          </a:p>
        </p:txBody>
      </p:sp>
      <p:pic>
        <p:nvPicPr>
          <p:cNvPr id="31746" name="Picture 2" descr="https://sun9-28.userapi.com/impg/IlATE3hRU-dRxa9NFXRn7iSHr9fQ3-jKTaqWWg/fEj6o3cqV-w.jpg?size=810x1080&amp;quality=96&amp;sign=6d3eccfc8d3cc5aebc212f4a3b0c38a9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132856"/>
            <a:ext cx="3098880" cy="4131840"/>
          </a:xfrm>
          <a:prstGeom prst="rect">
            <a:avLst/>
          </a:prstGeom>
          <a:noFill/>
        </p:spPr>
      </p:pic>
      <p:pic>
        <p:nvPicPr>
          <p:cNvPr id="31748" name="Picture 4" descr="https://sun9-42.userapi.com/impg/H2GkY9J3gUxUUXGLdqR5treE_SO0HlSl9u36AQ/64l1KkPlPeg.jpg?size=810x1080&amp;quality=96&amp;sign=768d58100a4e0ceb5e845462c394116b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060848"/>
            <a:ext cx="3240360" cy="4124095"/>
          </a:xfrm>
          <a:prstGeom prst="rect">
            <a:avLst/>
          </a:prstGeom>
          <a:noFill/>
        </p:spPr>
      </p:pic>
      <p:pic>
        <p:nvPicPr>
          <p:cNvPr id="5" name="Picture 2" descr="http://mdousait.ucoz.ru/_tbkp/svetof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844824"/>
            <a:ext cx="2561748" cy="446449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Знаки дорожного движения</a:t>
            </a:r>
            <a:endParaRPr lang="ru-RU" dirty="0"/>
          </a:p>
        </p:txBody>
      </p:sp>
      <p:pic>
        <p:nvPicPr>
          <p:cNvPr id="33794" name="Picture 2" descr="https://sun9-25.userapi.com/impg/uhzv3QhKlgAQh7j7FeqTNRFFi_BWHAl2iOIBzA/p2MWQLAgLvA.jpg?size=810x1080&amp;quality=96&amp;sign=258fe069f0258c0cf6c59daa8a3e2b39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16832"/>
            <a:ext cx="3348372" cy="4464496"/>
          </a:xfrm>
          <a:prstGeom prst="rect">
            <a:avLst/>
          </a:prstGeom>
          <a:noFill/>
        </p:spPr>
      </p:pic>
      <p:pic>
        <p:nvPicPr>
          <p:cNvPr id="33796" name="Picture 4" descr="https://sun9-18.userapi.com/impg/0Ygsj06y0lh10KWkgmM-KLrsXLxmZ-TTf7f4EQ/GGv8VMvSLTA.jpg?size=1280x960&amp;quality=96&amp;sign=c1e8ff2e8b3c62c904be2051c2ad9248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204864"/>
            <a:ext cx="5184576" cy="422945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«Сакла» портал по безопасности </a:t>
            </a:r>
            <a:r>
              <a:rPr lang="ru-RU" dirty="0" smtClean="0"/>
              <a:t>дорожного</a:t>
            </a:r>
            <a:r>
              <a:rPr lang="en-US" dirty="0" smtClean="0"/>
              <a:t>  </a:t>
            </a:r>
            <a:r>
              <a:rPr lang="ru-RU" dirty="0" smtClean="0"/>
              <a:t>движения</a:t>
            </a:r>
            <a:endParaRPr lang="ru-RU" dirty="0"/>
          </a:p>
        </p:txBody>
      </p:sp>
      <p:pic>
        <p:nvPicPr>
          <p:cNvPr id="9218" name="Picture 2" descr="https://sun9-73.userapi.com/impg/Barax27vGmVtMYKcYzVCVU1BXD31qAR4MEnlxw/XDkQfXc9We8.jpg?size=1280x960&amp;quality=96&amp;sign=b44542fcfdf0b48d441f7755245462c5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420888"/>
            <a:ext cx="4248471" cy="4074022"/>
          </a:xfrm>
          <a:prstGeom prst="rect">
            <a:avLst/>
          </a:prstGeom>
          <a:noFill/>
        </p:spPr>
      </p:pic>
      <p:pic>
        <p:nvPicPr>
          <p:cNvPr id="9220" name="Picture 4" descr="https://sun9-22.userapi.com/impg/cEAabN6hCQb0k4ecJHhMRNR7ha0z4cFcHyEYsw/d_3Sw1cdkIs.jpg?size=1280x960&amp;quality=96&amp;sign=ff5a29f33b9ed95bb43a69de508993b2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20888"/>
            <a:ext cx="4392488" cy="403244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Азбука дорожной безопасности</a:t>
            </a:r>
            <a:endParaRPr lang="ru-RU" dirty="0"/>
          </a:p>
        </p:txBody>
      </p:sp>
      <p:pic>
        <p:nvPicPr>
          <p:cNvPr id="24578" name="Picture 2" descr="https://sun9-7.userapi.com/impg/a8knEiL621E0Z6TlgTV4Axaa3Xxk3tcfb_quqw/J3iIk3y4HDI.jpg?size=1280x960&amp;quality=96&amp;sign=53d838286170d3b1369d8a60288f197b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88840"/>
            <a:ext cx="5472608" cy="4104456"/>
          </a:xfrm>
          <a:prstGeom prst="rect">
            <a:avLst/>
          </a:prstGeom>
          <a:noFill/>
        </p:spPr>
      </p:pic>
      <p:pic>
        <p:nvPicPr>
          <p:cNvPr id="4" name="Picture 2" descr="http://mdousait.ucoz.ru/_tbkp/svetof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1916832"/>
            <a:ext cx="2561748" cy="446449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</TotalTime>
  <Words>125</Words>
  <Application>Microsoft Office PowerPoint</Application>
  <PresentationFormat>Экран (4:3)</PresentationFormat>
  <Paragraphs>41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Слайд 1</vt:lpstr>
      <vt:lpstr>Слайд 2</vt:lpstr>
      <vt:lpstr>План работы</vt:lpstr>
      <vt:lpstr>Оформление уголка ПДД</vt:lpstr>
      <vt:lpstr>Акция  «Внимание дети!»</vt:lpstr>
      <vt:lpstr>Уроки безопасности</vt:lpstr>
      <vt:lpstr>Знаки дорожного движения</vt:lpstr>
      <vt:lpstr>«Сакла» портал по безопасности дорожного  движения</vt:lpstr>
      <vt:lpstr>Азбука дорожной безопасности</vt:lpstr>
      <vt:lpstr>Памятки родителям</vt:lpstr>
      <vt:lpstr>Знакомство с пубдикациями газеты «Добрая дорога детства»</vt:lpstr>
      <vt:lpstr>Маршрут «Дом-школа-дом»</vt:lpstr>
      <vt:lpstr>Конкурс рисунков</vt:lpstr>
      <vt:lpstr>КВН «Правила дорожного движения знай как таблицу умножения»</vt:lpstr>
      <vt:lpstr>Единый урок по безопасности дорожного движения. Онлайн-олимпиада.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Романыч</dc:creator>
  <cp:lastModifiedBy>Романыч</cp:lastModifiedBy>
  <cp:revision>18</cp:revision>
  <dcterms:created xsi:type="dcterms:W3CDTF">2021-04-01T17:16:49Z</dcterms:created>
  <dcterms:modified xsi:type="dcterms:W3CDTF">2021-04-03T18:36:59Z</dcterms:modified>
</cp:coreProperties>
</file>